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3" r:id="rId2"/>
    <p:sldId id="257" r:id="rId3"/>
    <p:sldId id="263" r:id="rId4"/>
    <p:sldId id="286" r:id="rId5"/>
    <p:sldId id="264" r:id="rId6"/>
    <p:sldId id="259" r:id="rId7"/>
    <p:sldId id="260" r:id="rId8"/>
    <p:sldId id="265" r:id="rId9"/>
    <p:sldId id="287" r:id="rId10"/>
    <p:sldId id="288" r:id="rId11"/>
    <p:sldId id="302" r:id="rId12"/>
    <p:sldId id="289" r:id="rId13"/>
    <p:sldId id="290" r:id="rId14"/>
    <p:sldId id="304" r:id="rId15"/>
    <p:sldId id="291" r:id="rId16"/>
    <p:sldId id="292" r:id="rId17"/>
    <p:sldId id="293" r:id="rId18"/>
    <p:sldId id="301" r:id="rId19"/>
    <p:sldId id="296" r:id="rId20"/>
    <p:sldId id="297" r:id="rId21"/>
    <p:sldId id="261" r:id="rId22"/>
    <p:sldId id="266" r:id="rId23"/>
    <p:sldId id="298" r:id="rId24"/>
    <p:sldId id="299" r:id="rId25"/>
    <p:sldId id="300" r:id="rId26"/>
    <p:sldId id="285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34C"/>
    <a:srgbClr val="F39E34"/>
    <a:srgbClr val="23AA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59" d="100"/>
          <a:sy n="59" d="100"/>
        </p:scale>
        <p:origin x="8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2412-C1B6-F3C9-1832-55B548D7B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B0C32-629D-218B-0096-63E365912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A2B31-6062-BA5D-B19C-FC0939907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F52F-2212-C917-90E0-511A99A16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636F2-F82B-4FE7-1103-04E9CE16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C73D4-50E5-18F5-D8C8-82321D2A6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7807D-A4C9-42C5-52F6-C4AD19F11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6E5-5547-C733-76FE-4AE95134B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7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traveller-searching-finding-gps-3213992/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147875007@N03/26666506057" TargetMode="External"/><Relationship Id="rId5" Type="http://schemas.openxmlformats.org/officeDocument/2006/relationships/image" Target="../media/image11.jpg"/><Relationship Id="rId10" Type="http://schemas.openxmlformats.org/officeDocument/2006/relationships/image" Target="../media/image5.svg"/><Relationship Id="rId4" Type="http://schemas.openxmlformats.org/officeDocument/2006/relationships/hyperlink" Target="https://pxhere.com/es/photo/1556119" TargetMode="Externa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9BC5-10B1-BEBB-B01C-B9181C9F2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CB771B-6FB3-836A-B530-298D694E6588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2B24A0-851C-4C01-A2D3-EF61280851DF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DA6BE5-8970-8901-9877-5D8519CC1D6D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6A3B0D9-2FA2-F957-BE89-D4547CD4741C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B79D23-C189-8781-5575-E3873997DD46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B4400FC-E8F8-8550-A105-A9022498DE75}"/>
              </a:ext>
            </a:extLst>
          </p:cNvPr>
          <p:cNvSpPr txBox="1"/>
          <p:nvPr/>
        </p:nvSpPr>
        <p:spPr>
          <a:xfrm>
            <a:off x="6136736" y="1378761"/>
            <a:ext cx="6203439" cy="2284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 Travel Assistant(PTA)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A8D30-34C2-9556-29C2-5143E50E8F5E}"/>
              </a:ext>
            </a:extLst>
          </p:cNvPr>
          <p:cNvSpPr txBox="1"/>
          <p:nvPr/>
        </p:nvSpPr>
        <p:spPr>
          <a:xfrm>
            <a:off x="6672993" y="4492272"/>
            <a:ext cx="5480736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spc="-300" dirty="0" err="1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28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+ MongoDB Backend Project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0115346-4074-D803-7C1A-8E14C0EC914A}"/>
              </a:ext>
            </a:extLst>
          </p:cNvPr>
          <p:cNvSpPr/>
          <p:nvPr/>
        </p:nvSpPr>
        <p:spPr>
          <a:xfrm>
            <a:off x="8646682" y="759952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27E75B88-9633-59CE-CA9F-F8480F00AA30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B7B5D1BF-E851-BF1F-DD41-E5432EBF38A9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C5D8BAC-FE46-C2AE-6C7F-440390CE1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2" name="AutoShape 2" descr="Image of ">
            <a:extLst>
              <a:ext uri="{FF2B5EF4-FFF2-40B4-BE49-F238E27FC236}">
                <a16:creationId xmlns:a16="http://schemas.microsoft.com/office/drawing/2014/main" id="{B8B30004-C917-B216-FFBF-10902C2A56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Image of ">
            <a:extLst>
              <a:ext uri="{FF2B5EF4-FFF2-40B4-BE49-F238E27FC236}">
                <a16:creationId xmlns:a16="http://schemas.microsoft.com/office/drawing/2014/main" id="{7755A531-E4A6-E07C-D171-98D4EC7A41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Image of ">
            <a:extLst>
              <a:ext uri="{FF2B5EF4-FFF2-40B4-BE49-F238E27FC236}">
                <a16:creationId xmlns:a16="http://schemas.microsoft.com/office/drawing/2014/main" id="{3A9E976B-289B-E4C2-328B-D60D0118E4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CA3784-276B-F921-01AD-46022077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1" y="92917"/>
            <a:ext cx="6367366" cy="6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9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612CD-4026-8239-2458-729DABE7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F729CC5-A221-8CF9-7DC6-406D8C95AA0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Online Bus Booking Apps in India ...">
            <a:extLst>
              <a:ext uri="{FF2B5EF4-FFF2-40B4-BE49-F238E27FC236}">
                <a16:creationId xmlns:a16="http://schemas.microsoft.com/office/drawing/2014/main" id="{2C3FA765-B8D2-32B1-0947-C6AB027A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68935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E6B4BC-8FE2-9FCD-788B-298350249CC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209D2F-2F05-EF7A-DFFA-84F2B7A7EE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4C7FBD-E525-3F78-C8C0-3D48D544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CD7A48-2A5F-D65F-C2F4-549888D54C8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CAC7000-CABF-BC6B-3407-87F8976CAA2C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Bus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APSRTC, TSRTC, Private buses.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operator, timings,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APSRTC Volvo at 8 AM, ₹500.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0CC8B-32A4-EDEC-3BFF-B4331434788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FD465-CB6D-2E33-7892-7521391C4BF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EAF2-8D6E-6E49-1F46-90E4CF2D352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2</a:t>
            </a:r>
          </a:p>
        </p:txBody>
      </p:sp>
    </p:spTree>
    <p:extLst>
      <p:ext uri="{BB962C8B-B14F-4D97-AF65-F5344CB8AC3E}">
        <p14:creationId xmlns:p14="http://schemas.microsoft.com/office/powerpoint/2010/main" val="71628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70D38-A822-AE1C-A27D-D5185111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79F522-E7F1-574D-B0FA-56D86E30780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BB Scam Alert: How to avoid scams when ...">
            <a:extLst>
              <a:ext uri="{FF2B5EF4-FFF2-40B4-BE49-F238E27FC236}">
                <a16:creationId xmlns:a16="http://schemas.microsoft.com/office/drawing/2014/main" id="{E70060CE-A482-344D-A5FA-98AB1CC2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19514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88DDE4D-F0C4-80FF-0F7E-55A9536A6C9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B870E9-F3E4-09A2-0DC9-5BED8CF3E62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1BF81DC-6FA7-B16D-546E-D4EAC946D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85BC8C-E914-211A-8573-31E91EF3E5B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C866678-D536-16D6-5E40-6A566BC01C8B}"/>
              </a:ext>
            </a:extLst>
          </p:cNvPr>
          <p:cNvSpPr txBox="1"/>
          <p:nvPr/>
        </p:nvSpPr>
        <p:spPr>
          <a:xfrm>
            <a:off x="81201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Hotel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name, price,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Grand Vijayawada Hotel, ₹2500/night, rating 4.2⭐.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D1E68-2370-D11A-D149-11D9B27051A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93AF7F-5F5A-8FF0-9880-B2E2B30BA8F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27726-D839-CFF3-A804-624FE6F7D823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3</a:t>
            </a:r>
          </a:p>
        </p:txBody>
      </p:sp>
    </p:spTree>
    <p:extLst>
      <p:ext uri="{BB962C8B-B14F-4D97-AF65-F5344CB8AC3E}">
        <p14:creationId xmlns:p14="http://schemas.microsoft.com/office/powerpoint/2010/main" val="8327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0BB0A-23EE-88E6-AD93-77C1E5F6B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6B26197-6FC1-BC98-100F-84001B62683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1FF17-FD33-B7D1-3F86-A60BC664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1"/>
            <a:ext cx="3705226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B20EAE-646E-E375-9A59-461FC3A9AD1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438E4D-F05E-C2A4-289D-BC18F37FEF4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0D7CB94-A752-CAE9-FF54-D1ED236E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5B7463-8E69-22E2-E4F3-BACAA0930D1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A7F0A4-E584-30B1-225D-3C8B31B2B9A3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Unified Booking: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bus + hotel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Stores full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vs. multiple apps.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FBF0C-7660-5C61-7D7D-77F80EF7BA16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838A5-D4D0-2DB0-A2DC-CD61FA26B8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C6FC6-CD22-1FFE-B4EC-DE237E7D527D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4</a:t>
            </a:r>
          </a:p>
        </p:txBody>
      </p:sp>
    </p:spTree>
    <p:extLst>
      <p:ext uri="{BB962C8B-B14F-4D97-AF65-F5344CB8AC3E}">
        <p14:creationId xmlns:p14="http://schemas.microsoft.com/office/powerpoint/2010/main" val="182661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AF8A-07AD-CCCB-BC00-281ED6CC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4A5265-1AD6-D312-5F76-6747AF60499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8998C-35B6-45A3-C63F-042EF689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14851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0A8C9D-FB24-134A-F738-061B0A4C4CA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37329-4146-C4E1-164E-456851C46E1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E1268CB-7EFB-5040-19CC-A5AB3CC5C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B782F2-7BC2-943E-929E-B87EE214597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96F37A-1894-4EEF-C994-E74F3C5674C9}"/>
              </a:ext>
            </a:extLst>
          </p:cNvPr>
          <p:cNvSpPr txBox="1"/>
          <p:nvPr/>
        </p:nvSpPr>
        <p:spPr>
          <a:xfrm>
            <a:off x="831459" y="262432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Reliable, scalable, secure.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 all past bookings instantly.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45146-655C-BF65-28E4-82051A54C05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70D3AD-3491-A71E-6CC1-5E138DFB3A92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BEBDD-6571-469B-D060-C4BF91601CC0}"/>
              </a:ext>
            </a:extLst>
          </p:cNvPr>
          <p:cNvSpPr txBox="1"/>
          <p:nvPr/>
        </p:nvSpPr>
        <p:spPr>
          <a:xfrm>
            <a:off x="809626" y="873906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5</a:t>
            </a:r>
          </a:p>
        </p:txBody>
      </p:sp>
    </p:spTree>
    <p:extLst>
      <p:ext uri="{BB962C8B-B14F-4D97-AF65-F5344CB8AC3E}">
        <p14:creationId xmlns:p14="http://schemas.microsoft.com/office/powerpoint/2010/main" val="191472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43AC2-0414-46A5-B736-0B71C86E9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CF27286-5E2B-9FC6-3D0F-97A6C4790432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02137-E8DA-767E-4E64-8C9A0E9E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517" y="647074"/>
            <a:ext cx="3715484" cy="510602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FDF33B-114D-0F1A-F8E9-657967F3D51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D34735-961A-B6F1-729D-F569333D543A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5874DA-57C7-B8E3-A659-CCB68ADC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24DFAA-89D7-662E-B444-4E726997B2A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ECBDC24-99C2-CF8B-ADB8-7B6A197C8FF3}"/>
              </a:ext>
            </a:extLst>
          </p:cNvPr>
          <p:cNvSpPr txBox="1"/>
          <p:nvPr/>
        </p:nvSpPr>
        <p:spPr>
          <a:xfrm>
            <a:off x="831459" y="262432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Deleting the bookings: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Fast, secure and easy to cancel booking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delete the booking instantly.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5D005-8F2D-96B0-DD0C-F0D30E76ADC6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3960F-A17E-8D41-BDAA-D4198B9BA289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E413A5-892B-E7DB-90FE-5BD4ACB6A497}"/>
              </a:ext>
            </a:extLst>
          </p:cNvPr>
          <p:cNvSpPr txBox="1"/>
          <p:nvPr/>
        </p:nvSpPr>
        <p:spPr>
          <a:xfrm>
            <a:off x="809626" y="873906"/>
            <a:ext cx="5477667" cy="2284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6</a:t>
            </a:r>
          </a:p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82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083C-ADB3-214B-9713-DD874918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65E7C0A-4FD7-B22C-ECA7-8AFC0340935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PowerPoint ClipArt for Presentations ...">
            <a:extLst>
              <a:ext uri="{FF2B5EF4-FFF2-40B4-BE49-F238E27FC236}">
                <a16:creationId xmlns:a16="http://schemas.microsoft.com/office/drawing/2014/main" id="{0B9C9E4F-D666-4ACE-9184-E5704631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C714A7D-8F35-8DCE-7BC1-40276B1DED6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14F56E-5AF4-02AB-DD5E-28F0345AA1F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90C2AFC-AA9E-A7AE-3AC4-E2D8A392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F89F010-8D02-0B14-C70D-BEFE8A278A7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1A73D5-205A-771E-36A2-70CDD31FC290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enters From, To,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returns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 suggestion provided.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495C0-E6C4-B954-D538-2B8AA06738B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25AA19-DAE4-C88F-5E34-2193DA89598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C4482-28A1-0D54-57E1-B214BA0A117E}"/>
              </a:ext>
            </a:extLst>
          </p:cNvPr>
          <p:cNvSpPr txBox="1"/>
          <p:nvPr/>
        </p:nvSpPr>
        <p:spPr>
          <a:xfrm>
            <a:off x="770733" y="849391"/>
            <a:ext cx="627776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Step 1</a:t>
            </a:r>
          </a:p>
        </p:txBody>
      </p:sp>
    </p:spTree>
    <p:extLst>
      <p:ext uri="{BB962C8B-B14F-4D97-AF65-F5344CB8AC3E}">
        <p14:creationId xmlns:p14="http://schemas.microsoft.com/office/powerpoint/2010/main" val="87406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514-B8DB-74FB-7EFB-552E93277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83BB059-4D58-CA8D-C2F7-4A41AAFD32A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D3FE0-7473-9602-608A-99BE358F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44118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047D5-60FB-C94F-508F-970DCFE9CA7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58139F-2939-B835-4E56-B33AD975D4C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C7EEC51-63B5-4FA5-E2B8-394B528F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AA5A8D-680A-2928-9819-D78FD813376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6CC1D-C6D7-8597-1312-8CD9D34672D4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selects Bus ID + Hotel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 saved in MongoDB.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Confirmation with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12EBD-1730-FF65-7948-F832A5F96D5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1F800B-3A83-249F-701C-3924D31EF14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6CF85-C7B6-C17E-6ACC-B37206104931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2</a:t>
            </a:r>
          </a:p>
        </p:txBody>
      </p:sp>
    </p:spTree>
    <p:extLst>
      <p:ext uri="{BB962C8B-B14F-4D97-AF65-F5344CB8AC3E}">
        <p14:creationId xmlns:p14="http://schemas.microsoft.com/office/powerpoint/2010/main" val="901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BF0D-CA42-BC21-32F8-417990E1E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99D40-593E-BB0E-3BDD-C454E54AD9B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Microsoft Bookings for Small Businesses">
            <a:extLst>
              <a:ext uri="{FF2B5EF4-FFF2-40B4-BE49-F238E27FC236}">
                <a16:creationId xmlns:a16="http://schemas.microsoft.com/office/drawing/2014/main" id="{EE648B09-7AE1-974B-0FB4-3ACEB677C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33C1BCB-BDDE-EBA7-F856-2D4881B9D3B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586991-797B-6EE5-0715-8BEF8868DC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6526F5-AE20-7893-88A1-602530CF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8DC158-0E38-5B03-4480-F54B2153CA5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ACE516-AF2B-23C9-5B13-E454C1C27000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 Bookings: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retrieves all saved trips.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Full bus + hotel details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to Vijayawada trip details.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9673-5CB1-15E8-988A-E2394285141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4A58C5-DD3D-B132-9343-D34D6DEDAE7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64936-DE4C-310C-6E06-B7B8B015940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3</a:t>
            </a:r>
          </a:p>
        </p:txBody>
      </p:sp>
    </p:spTree>
    <p:extLst>
      <p:ext uri="{BB962C8B-B14F-4D97-AF65-F5344CB8AC3E}">
        <p14:creationId xmlns:p14="http://schemas.microsoft.com/office/powerpoint/2010/main" val="241184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5E88-85E6-C40F-6226-8A60EBCAE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20BDE2-4948-931B-86FC-29D45723D7D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A75E5-E2F8-371F-112E-4360E8A1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3751615"/>
            <a:ext cx="3705225" cy="1990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CF679-B115-AA95-CEF1-0C005CCB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49" y="628651"/>
            <a:ext cx="3705225" cy="312296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FCCCE9-6F91-B880-AFED-A9876A1AE3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3A2B72-92F2-A3FD-F819-A30A5840668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019F90-8B84-E50E-16AF-05AD4041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606056-8F4F-73C1-220F-BFF8EB95B36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1FF566-6056-9771-CCE1-ACAF260D7A52}"/>
              </a:ext>
            </a:extLst>
          </p:cNvPr>
          <p:cNvSpPr txBox="1"/>
          <p:nvPr/>
        </p:nvSpPr>
        <p:spPr>
          <a:xfrm>
            <a:off x="770732" y="3058538"/>
            <a:ext cx="6506363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@router.post('/search')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search_travel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(req: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weather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get_weather_summary_for_city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buses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search_buses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search_hotels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limit=5)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{...}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74CE0-41C7-2F21-CF7F-AA661C255A4F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C8D52-41C8-0FAB-905C-4B0514D69B3B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CD9AD-903B-0D8C-E88D-7131F5A6B17C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108B6-E07E-D1B4-3F2B-1BC66438D833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764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28582-B392-E72A-54ED-522D8E4AE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6B3A64-9A1C-C550-40F9-63725B22633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E3240-7C03-0EE3-3FEB-9BB600B6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9" cy="512445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C5582-4C1C-40BF-95B0-A329DAC3FC2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EB1A1-D4DB-C61A-5D3E-2B46B39AF40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9D5F41-90F8-4389-AC9E-28CA36CE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32FB49-6764-FDCB-4661-1F92CAC18F6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97C675-9736-F99C-E18A-18D153F7B8B5}"/>
              </a:ext>
            </a:extLst>
          </p:cNvPr>
          <p:cNvSpPr txBox="1"/>
          <p:nvPr/>
        </p:nvSpPr>
        <p:spPr>
          <a:xfrm>
            <a:off x="770732" y="3058538"/>
            <a:ext cx="6677816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@router.post('/book')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create_booking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(b: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get_bus_by_id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b.bus_id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get_hotel_by_id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b.hotel_id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bookings_collection.insert_one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({...})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BookingResponse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(...)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09795-C96D-3E6E-2B26-AB6EA065B2F7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DD5235-353B-BE75-39F9-7670D9D8095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19688-9274-4737-EA3A-34C2BFF35E6A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01551-5D6E-C799-69E8-EF7D5CF29564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041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The concept of business, technology, the Internet and the network. A young entrepreneur working on a virtual screen of the future and sees the inscription: introduction">
            <a:extLst>
              <a:ext uri="{FF2B5EF4-FFF2-40B4-BE49-F238E27FC236}">
                <a16:creationId xmlns:a16="http://schemas.microsoft.com/office/drawing/2014/main" id="{F47E4C3F-E632-B93A-0129-17C9CDD6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47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4E1E17-6420-B454-FF57-8BBA112F623F}"/>
              </a:ext>
            </a:extLst>
          </p:cNvPr>
          <p:cNvSpPr txBox="1"/>
          <p:nvPr/>
        </p:nvSpPr>
        <p:spPr>
          <a:xfrm>
            <a:off x="618333" y="2955557"/>
            <a:ext cx="61507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Instead of juggling multiple apps and websites, users can rely on PTA to: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🌦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Check real-time weather forecasts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for their destination and receive smart suggestions such as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“Carry an umbrella”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“Avoid travel due to heavy rains”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🚌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Browse bus options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from APSRTC, TSRTC, and private travel operators, complete with timings, seat types, and fares.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🏨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View available hotels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at the destination, with ratings, pricing, and location details.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💼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Book both bus and hotel in one seamless request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, ensuring convenience.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💾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Store and retrieve bookings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MongoDB, making it reliable and accessible anytime.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1584050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Personal Travel Assistant (PTA) is a smart backend application designed to streamline the process of planning and booking trips. Built using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high-performance APIs and MongoDB for scalable data storage, it provides travelers with a single, unified platform to access critical travel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19719-1BE9-C976-FDFB-BBDDDBCE1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63EAEC-09A5-5887-2F89-49987E59180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5B71D-7204-79B1-D530-52990950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8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BCBDB56-8230-B559-E5A9-053D0AC192E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E667C7-EE19-AB59-20F1-02A63F4990F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E9E5615-5CDD-38E8-6627-D221A949D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7A07B8-6BE1-B56D-06A0-FAC3833B5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798EC3-6FC0-678D-68CE-00A458E72DF3}"/>
              </a:ext>
            </a:extLst>
          </p:cNvPr>
          <p:cNvSpPr txBox="1"/>
          <p:nvPr/>
        </p:nvSpPr>
        <p:spPr>
          <a:xfrm>
            <a:off x="770733" y="2575299"/>
            <a:ext cx="6150762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user_name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'John',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'email': 'john@example.com',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'Hyderabad',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'Vijayawada',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'2025-09-15',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'bus':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'hotel':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created_at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'timestamp'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FAC6A-4422-0F95-8072-40BAA93D994C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DB651-17C7-938E-71BE-A6146E07EF6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B1B25-E06E-7625-C90F-B47A0AB47537}"/>
              </a:ext>
            </a:extLst>
          </p:cNvPr>
          <p:cNvSpPr txBox="1"/>
          <p:nvPr/>
        </p:nvSpPr>
        <p:spPr>
          <a:xfrm>
            <a:off x="770733" y="849391"/>
            <a:ext cx="667781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35616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97259-0E77-6E3B-03D9-31DC486C3ADB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backend is powered by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interactive API documentation provided by Swagger UI.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 Swagger, we demonstrate how the PTA exposes endpoints for searching destinations (weather, buses, hotels), booking trips, and retrieving saved bookings. This ensures APIs are transparent, testable, and client-ready.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568000" y="979714"/>
            <a:ext cx="5863427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</a:t>
            </a:r>
          </a:p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Demonstration – Swagger UI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flat design play video icon vector illustration">
            <a:extLst>
              <a:ext uri="{FF2B5EF4-FFF2-40B4-BE49-F238E27FC236}">
                <a16:creationId xmlns:a16="http://schemas.microsoft.com/office/drawing/2014/main" id="{6A733378-47AA-C1FA-EBFF-D66B90C4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B050F-347F-AC04-0C31-71ECBB29D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E167-2D07-3334-A3A8-3545D883AB49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A766F9-67D8-DF45-1C8B-083AB702D300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35CAE4-6C80-7A99-2AA5-10912B9B1C02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921C3DA-D107-9A91-88B6-417061E1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C5CB0-F2C0-7BA8-7045-DD25A5D39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329B6C-9E51-4911-87B4-2ACCC80E15AA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frontend provides a simple and intuitive interface for end-users. Travelers can input their trip details, review weather forecasts, explore bus and hotel options, and complete their bookings in a few clicks.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showcases how the backend APIs integrate seamlessly with the frontend, delivering a smooth travel planning experience.  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5044D-86D3-D956-D25A-41614E643AD8}"/>
              </a:ext>
            </a:extLst>
          </p:cNvPr>
          <p:cNvSpPr txBox="1"/>
          <p:nvPr/>
        </p:nvSpPr>
        <p:spPr>
          <a:xfrm>
            <a:off x="6568001" y="979714"/>
            <a:ext cx="5624000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 Demonstration – PTA User Experience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2" descr="flat design play video icon vector illustration">
            <a:extLst>
              <a:ext uri="{FF2B5EF4-FFF2-40B4-BE49-F238E27FC236}">
                <a16:creationId xmlns:a16="http://schemas.microsoft.com/office/drawing/2014/main" id="{53578ACD-F04D-35AD-92BA-51F654C5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6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F5FC2-ABAB-4542-2116-C952209B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E6A0B1-677A-17FE-44CD-0508F4ED7712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368C9-C1A4-1E09-7708-09EC0D5A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586861"/>
            <a:ext cx="3705225" cy="51662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BA8B8E-680C-F89C-228B-65FE0141AB7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25486-C203-3E70-7143-7123726D256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729AA76-B19F-2672-7D14-EF39C101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2D49B21-753D-352E-283D-491152C70589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11EFEB-8255-75C6-7B4F-1A2222C93949}"/>
              </a:ext>
            </a:extLst>
          </p:cNvPr>
          <p:cNvSpPr txBox="1"/>
          <p:nvPr/>
        </p:nvSpPr>
        <p:spPr>
          <a:xfrm>
            <a:off x="770733" y="2575299"/>
            <a:ext cx="6150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Strategy: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on AWS/Azure.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 for cloud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 for portability.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CI/CD pipeline for updates.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9296E-055B-1062-773C-E3E279FC1F1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A4B288-2066-3D44-7E9E-F54AF5EA2B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63757-4F34-FC42-F567-C332A70FAB9A}"/>
              </a:ext>
            </a:extLst>
          </p:cNvPr>
          <p:cNvSpPr txBox="1"/>
          <p:nvPr/>
        </p:nvSpPr>
        <p:spPr>
          <a:xfrm>
            <a:off x="770733" y="849391"/>
            <a:ext cx="6413838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Notes</a:t>
            </a:r>
          </a:p>
        </p:txBody>
      </p:sp>
    </p:spTree>
    <p:extLst>
      <p:ext uri="{BB962C8B-B14F-4D97-AF65-F5344CB8AC3E}">
        <p14:creationId xmlns:p14="http://schemas.microsoft.com/office/powerpoint/2010/main" val="30373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0692-E2F8-E9BC-D1B2-F764FE62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8972C4-A389-89E0-3378-4800F8A556A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reating A Plan for The Future - Texas ...">
            <a:extLst>
              <a:ext uri="{FF2B5EF4-FFF2-40B4-BE49-F238E27FC236}">
                <a16:creationId xmlns:a16="http://schemas.microsoft.com/office/drawing/2014/main" id="{5B0DA4B3-16AA-00E2-8094-5C6D32C8F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138F46-3E2C-3B3E-56AA-D5A949566D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2988C6-16DD-F630-50FD-90A196FF6E0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AE7F3B1-0F8A-0A74-8C8A-11696B585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6863A9-46F9-72FA-6C2E-09C512ED248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F9E46F-9D8E-A69B-CF68-8CD2C7833571}"/>
              </a:ext>
            </a:extLst>
          </p:cNvPr>
          <p:cNvSpPr txBox="1"/>
          <p:nvPr/>
        </p:nvSpPr>
        <p:spPr>
          <a:xfrm>
            <a:off x="834232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Plans: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flights and 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payments (UPI, cards).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seat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Mobile app frontend.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E6518-FFE1-8AEB-A630-20105184109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C2EFF-2723-BB60-6086-D370C6132DEF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ADF07-2CB4-9C45-CB13-A4743C7EF7E4}"/>
              </a:ext>
            </a:extLst>
          </p:cNvPr>
          <p:cNvSpPr txBox="1"/>
          <p:nvPr/>
        </p:nvSpPr>
        <p:spPr>
          <a:xfrm>
            <a:off x="770733" y="849391"/>
            <a:ext cx="6277761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Scalability &amp; Enhancements</a:t>
            </a:r>
          </a:p>
        </p:txBody>
      </p:sp>
    </p:spTree>
    <p:extLst>
      <p:ext uri="{BB962C8B-B14F-4D97-AF65-F5344CB8AC3E}">
        <p14:creationId xmlns:p14="http://schemas.microsoft.com/office/powerpoint/2010/main" val="55165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C513D-8437-BCB2-D14E-FC13E2DD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B8626E-5C94-9519-8627-8D51505328CD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Shaking Hands Client Happy Stock Photos ...">
            <a:extLst>
              <a:ext uri="{FF2B5EF4-FFF2-40B4-BE49-F238E27FC236}">
                <a16:creationId xmlns:a16="http://schemas.microsoft.com/office/drawing/2014/main" id="{2FBECB25-5781-E72E-FD82-3D107B62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577749-D2CD-DE1A-BE45-D78F6C6698F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E191E0-8FBE-D7CE-EC2F-94D86C652DC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89ACE3D-6C63-C819-3732-D9CB450B3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73CE26-A84E-DC63-A372-76E00080DBF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D5CD47-975B-55A6-0A6D-1D3E2C1F81D1}"/>
              </a:ext>
            </a:extLst>
          </p:cNvPr>
          <p:cNvSpPr txBox="1"/>
          <p:nvPr/>
        </p:nvSpPr>
        <p:spPr>
          <a:xfrm>
            <a:off x="809626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PTA is valuable: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for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&amp; scalable.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platform for travel.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Ready for production.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12BE0-2DD3-6C32-255F-573AD70FD5FE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2F2FE-F17F-5DBF-E7EE-ED4D7B907869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7A1A4B-1498-9497-2683-4282424245B4}"/>
              </a:ext>
            </a:extLst>
          </p:cNvPr>
          <p:cNvSpPr txBox="1"/>
          <p:nvPr/>
        </p:nvSpPr>
        <p:spPr>
          <a:xfrm>
            <a:off x="770733" y="849391"/>
            <a:ext cx="6402953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17551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5AFFD-39FF-5554-8BC9-A1813962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3F51D2-E558-C026-1027-180A7D33C1E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lleagues working together in a corporate office setting, reviewing documents and charts, engaging in decision making and team building in a professional environment.">
            <a:extLst>
              <a:ext uri="{FF2B5EF4-FFF2-40B4-BE49-F238E27FC236}">
                <a16:creationId xmlns:a16="http://schemas.microsoft.com/office/drawing/2014/main" id="{B2A9DA92-A3C1-F492-2CB2-AE270D3B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A05C63-C4DB-0840-C7B5-27919B14FF6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871AE6-E76E-90D7-ED55-7F24B69FD073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E3FB64-C4C0-93E8-F327-8CF47D9B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CC1316-12C0-2963-FFBD-90D6F2284A5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6B739F-4CBD-97A7-CF11-570AEDF355B4}"/>
              </a:ext>
            </a:extLst>
          </p:cNvPr>
          <p:cNvSpPr txBox="1"/>
          <p:nvPr/>
        </p:nvSpPr>
        <p:spPr>
          <a:xfrm>
            <a:off x="770733" y="1864335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is scalable and production-ready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Integrates weather, buses, hotels into one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Simplifies client travel planning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3D496-29E2-7953-A3BD-327F20A8AE42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98F7C8-87D4-0B3F-6DF8-6B742A95B6DA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574B9-B18D-F89D-A1A7-EC1733063CF6}"/>
              </a:ext>
            </a:extLst>
          </p:cNvPr>
          <p:cNvSpPr txBox="1"/>
          <p:nvPr/>
        </p:nvSpPr>
        <p:spPr>
          <a:xfrm>
            <a:off x="770733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845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1277785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7CBE-BE23-9F0E-669C-8628949F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35" y="206829"/>
            <a:ext cx="6982617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D905-46A3-107C-5819-F340F7DEC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795F11-9011-2F97-7110-ED578EDF70EE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businessman holds a virtual screen of superapp that serves multiple services as a one stop service">
            <a:extLst>
              <a:ext uri="{FF2B5EF4-FFF2-40B4-BE49-F238E27FC236}">
                <a16:creationId xmlns:a16="http://schemas.microsoft.com/office/drawing/2014/main" id="{F6C1E03B-A5BD-0AA2-FD2F-A9AC345B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628649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4EABAA1-83BD-FCC2-B0F7-45997211F8C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E848D5-FB16-2CBC-011A-3C3F213F2330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3523C5D-5B6A-E822-DEEC-296ADE38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44A202-694A-B393-ED90-D1E0E58F7DA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730A1A-F6BF-BEE7-0B93-901CE00E0C4B}"/>
              </a:ext>
            </a:extLst>
          </p:cNvPr>
          <p:cNvSpPr txBox="1"/>
          <p:nvPr/>
        </p:nvSpPr>
        <p:spPr>
          <a:xfrm>
            <a:off x="618333" y="1584050"/>
            <a:ext cx="6150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By integrating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external APIs (Open-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along with mocked bus data, PTA creates an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end-to-end backend solution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that is both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scalable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client-ready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It not only simplifies trip planning for travelers but also demonstrates how modern backend systems can combine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multiple services into one platform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effectively.</a:t>
            </a: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074CC-8159-ECA8-6693-0A3EBD90BBE5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EC7E64-D7D1-BEC7-03C5-1B123A5906B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6FB-9E86-9D02-3E6E-77410A34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179E57-CE7C-98D7-596A-405A0F7D0613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rategic Goals and Objectives ...">
            <a:extLst>
              <a:ext uri="{FF2B5EF4-FFF2-40B4-BE49-F238E27FC236}">
                <a16:creationId xmlns:a16="http://schemas.microsoft.com/office/drawing/2014/main" id="{93CFDC96-5641-4941-82E9-86785DDE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802E-B1A8-E926-0D86-8114798AB92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05C005-99F9-BD15-63A2-A2974505759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1289EC4-1017-C497-550E-EE3F77621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E99525-1441-DAC4-4765-200AC037880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01145B-F089-4F11-047A-9F8002508A78}"/>
              </a:ext>
            </a:extLst>
          </p:cNvPr>
          <p:cNvSpPr txBox="1"/>
          <p:nvPr/>
        </p:nvSpPr>
        <p:spPr>
          <a:xfrm>
            <a:off x="822154" y="1864335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solves these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Combining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Giving smart weather suggestions.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step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MongoDB storage.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F1A3A-52B7-F806-BBC7-DEA25D421C9A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45F842-B1A9-5B5B-285C-355EFBF90B1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AA3A3-5E2D-1DFD-C9A3-1794EBC6D16C}"/>
              </a:ext>
            </a:extLst>
          </p:cNvPr>
          <p:cNvSpPr txBox="1"/>
          <p:nvPr/>
        </p:nvSpPr>
        <p:spPr>
          <a:xfrm>
            <a:off x="822154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1977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27A17-9CBC-7D35-0FCE-E501494C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083E0EB-9A73-EA4A-E8C7-B66AA60C5F6F}"/>
              </a:ext>
            </a:extLst>
          </p:cNvPr>
          <p:cNvSpPr/>
          <p:nvPr/>
        </p:nvSpPr>
        <p:spPr>
          <a:xfrm>
            <a:off x="9714139" y="4446068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EEC5-CFA4-052B-D883-E3AB9EFB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5139" cy="512055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0631E0-6282-6DF6-4C19-7207184D369D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3CD583-4D3B-180D-5562-83C33622F9B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52D0835-102A-66F7-36AC-4D9A50203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91106AA-C82B-19A6-241D-99526FDAFDC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475A60-9C71-E482-4104-E16D30E52D88}"/>
              </a:ext>
            </a:extLst>
          </p:cNvPr>
          <p:cNvSpPr txBox="1"/>
          <p:nvPr/>
        </p:nvSpPr>
        <p:spPr>
          <a:xfrm>
            <a:off x="618333" y="2057769"/>
            <a:ext cx="6152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Plan trips with real-time weather +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Choose APSRTC, TSRTC, Private buses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Select hotels with ratings and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Book bus &amp; hotel in one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Store bookings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34333-BDA2-760D-E2BC-41F7F1F051D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Case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2EDBA1-ED03-A211-9D62-A88861ED362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6F01B-4A2D-89A5-0CD8-6D0D50E04F2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4800600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193168" y="108857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Open-</a:t>
            </a: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(Weather)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(Hotels)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Mock APSRTC/TSRTC/Private buses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5726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Architecture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A45513C-C875-9E30-3FE7-CA6647AC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26" y="108856"/>
            <a:ext cx="5422906" cy="52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B866F9C-C980-C5AF-4EA1-DD1F53A0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09101" y="1014058"/>
            <a:ext cx="2387600" cy="298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B4C8C-B834-9E9C-6D73-C796F53E7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59549" y="1003301"/>
            <a:ext cx="2387600" cy="298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B1184-69E1-1BB1-FC15-A36AF25BE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822700" y="1003301"/>
            <a:ext cx="2387600" cy="298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822699" y="4816565"/>
            <a:ext cx="2591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searches for a destination, triggering integrated requests for weather forecasts, available bus routes, and hotel options.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565900" y="4816565"/>
            <a:ext cx="23160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Seamless booking process where users confirm bus tickets and hotel reservations in one go.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033560" y="4782924"/>
            <a:ext cx="26631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can effortlessly retrieve and manage all their consolidated travel bookings from a single interface.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609290"/>
            <a:chOff x="618333" y="6026099"/>
            <a:chExt cx="4886323" cy="6092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  <a:p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822700" y="4235072"/>
            <a:ext cx="227330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r>
              <a:rPr lang="en-US" sz="1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65899" y="4235072"/>
            <a:ext cx="216444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8730342" y="4235072"/>
            <a:ext cx="37555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Get Bookings</a:t>
            </a:r>
          </a:p>
        </p:txBody>
      </p:sp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7877-2004-9731-958C-BEDC0CDD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F279BB-5536-C9A7-6B0B-99C761433068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Endpoints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6A2BD9-A1B4-EE06-62C2-6831F680B08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7DFED1-5C71-F8FF-B3A1-C4DAA0E9236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8F4F055-9A49-F372-D116-2C56002D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47E290-70A8-7567-4837-9ECC359410C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F991D5-A289-F37B-6428-691B98E10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111799"/>
              </p:ext>
            </p:extLst>
          </p:nvPr>
        </p:nvGraphicFramePr>
        <p:xfrm>
          <a:off x="2586038" y="2016185"/>
          <a:ext cx="9203190" cy="3321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18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/search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Search destination (weather, buses, hotels)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Book bus + hotel (saves to 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Retrieve all saved 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  <a:endParaRPr sz="1800" b="0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/delete</a:t>
                      </a:r>
                      <a:endParaRPr sz="1800" b="0" dirty="0">
                        <a:solidFill>
                          <a:schemeClr val="tx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Delete bookings using booking ID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587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3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7D957-A582-6C72-EE04-C3EEA05F9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7D0261-18AA-4B96-01A3-9EC3EDA1E95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4AA65-7C6D-E9D8-8060-5740C190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0"/>
            <a:ext cx="3705225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6F9CB1-C2EF-4EAC-0C4A-881FF452151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C6C729-F00D-EE07-A275-E5525C02F7C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BC0C17-0F90-934C-2862-7ADFC403C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172B84-3940-722B-14ED-EA94563D45EE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03BEB-4B82-0D5C-BCF9-47DF90B46C2D}"/>
              </a:ext>
            </a:extLst>
          </p:cNvPr>
          <p:cNvSpPr txBox="1"/>
          <p:nvPr/>
        </p:nvSpPr>
        <p:spPr>
          <a:xfrm>
            <a:off x="770733" y="2575299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Real-time Weather: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Fetches from Open-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→ Vijayawada on 15 Sept shows 'Light Rain'.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Suggestion: Carry an umbrella 🌂.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A5BFE-8397-307D-8123-3BA22536BBC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D10E12-F810-CFB1-48A7-AB40A75BB18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7B57C-1CE9-9B1B-EAA2-D0678E71899F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1</a:t>
            </a:r>
          </a:p>
        </p:txBody>
      </p:sp>
    </p:spTree>
    <p:extLst>
      <p:ext uri="{BB962C8B-B14F-4D97-AF65-F5344CB8AC3E}">
        <p14:creationId xmlns:p14="http://schemas.microsoft.com/office/powerpoint/2010/main" val="247699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1262</Words>
  <Application>Microsoft Office PowerPoint</Application>
  <PresentationFormat>Widescreen</PresentationFormat>
  <Paragraphs>194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Aravind Puttapaka</cp:lastModifiedBy>
  <cp:revision>88</cp:revision>
  <dcterms:created xsi:type="dcterms:W3CDTF">2025-08-25T08:51:55Z</dcterms:created>
  <dcterms:modified xsi:type="dcterms:W3CDTF">2025-09-11T10:39:56Z</dcterms:modified>
</cp:coreProperties>
</file>